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91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2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492315" y="3366870"/>
            <a:ext cx="1540961" cy="308140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Umsóknir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288730" y="3687205"/>
            <a:ext cx="2082711" cy="298295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opna 2. apríl.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Evrópusambandið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Leynist draumaliðið </a:t>
            </a:r>
            <a:br>
              <a:rPr lang="fr-FR"/>
            </a:br>
            <a:r>
              <a:rPr lang="fr-FR"/>
              <a:t>þitt hér? 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28C298B8-7C9A-FFFC-7DEB-B451FC27E74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t="1845" b="1845"/>
          <a:stretch/>
        </p:blipFill>
        <p:spPr>
          <a:xfrm>
            <a:off x="180901" y="3966863"/>
            <a:ext cx="1068203" cy="96826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Evrópusambandið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2F7FACE-5766-23ED-3E81-233DF8AA10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49109F4-5637-9F6F-8E36-89CDC5E760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26B3DA7E-287C-27E0-90E8-74984677DE4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21D052-9956-4BEA-A9D1-EBFC4758E5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11697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117</cp:revision>
  <dcterms:created xsi:type="dcterms:W3CDTF">2021-04-28T16:14:15Z</dcterms:created>
  <dcterms:modified xsi:type="dcterms:W3CDTF">2025-01-16T21:00:49Z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